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8"/>
  </p:notesMasterIdLst>
  <p:sldIdLst>
    <p:sldId id="256" r:id="rId2"/>
    <p:sldId id="367" r:id="rId3"/>
    <p:sldId id="415" r:id="rId4"/>
    <p:sldId id="25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366" r:id="rId53"/>
    <p:sldId id="364" r:id="rId54"/>
    <p:sldId id="365" r:id="rId55"/>
    <p:sldId id="258" r:id="rId56"/>
    <p:sldId id="27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256"/>
            <p14:sldId id="367"/>
            <p14:sldId id="415"/>
          </p14:sldIdLst>
        </p14:section>
        <p14:section name="Agenda" id="{6DC58C8F-B829-438C-AF0D-EF5AE28ACCF7}">
          <p14:sldIdLst>
            <p14:sldId id="257"/>
          </p14:sldIdLst>
        </p14:section>
        <p14:section name="Interfaces Adaptativas" id="{3135C010-6568-4341-9B7B-621F2D706E6E}">
          <p14:sldIdLst>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Lst>
        </p14:section>
        <p14:section name="P&amp;R" id="{44A3C956-8714-4294-B1CE-16CE50823727}">
          <p14:sldIdLst>
            <p14:sldId id="366"/>
          </p14:sldIdLst>
        </p14:section>
        <p14:section name="Template 10" id="{02B7D6B7-14DE-49C3-89F5-6AA3849D57E0}">
          <p14:sldIdLst>
            <p14:sldId id="364"/>
            <p14:sldId id="365"/>
          </p14:sldIdLst>
        </p14:section>
        <p14:section name="Conclusiones &amp; Próximos pasos" id="{835FC299-188D-4CE8-BDCC-334E65879594}">
          <p14:sldIdLst>
            <p14:sldId id="25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57" d="100"/>
          <a:sy n="57" d="100"/>
        </p:scale>
        <p:origin x="84" y="9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7315875-93E1-47AC-AB51-CEF23A32C859}"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71BEFB8A-E1D7-4376-9751-14ECA232DB86}" type="presOf" srcId="{CBC0E0F5-938D-46D3-A268-FB6EAAA84864}" destId="{A1C5005E-0DC7-47FF-A7F7-38A46AED8C08}" srcOrd="1" destOrd="0" presId="urn:microsoft.com/office/officeart/2005/8/layout/chart3"/>
    <dgm:cxn modelId="{C25C4C8C-8970-4E54-83E5-1684BC407A68}" type="presOf" srcId="{4ED783A4-12AC-4EA1-9ADA-2D6ED031B3CF}" destId="{CB464710-BD87-4006-A435-1F1F4FD3DAA8}"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164E9AA-C389-4B94-BEF9-6D04B4CC4AC2}" type="presOf" srcId="{CBC0E0F5-938D-46D3-A268-FB6EAAA84864}" destId="{D8A27DA7-C8B5-4804-8A27-23E18449662B}"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B6F80CC-3D74-46C4-99DA-6F962BACD2F3}" type="presOf" srcId="{82C3D154-9931-40BB-8E1F-08234A5BCF9B}" destId="{407EF6B5-974D-4F77-A2C4-293FD72EBE79}" srcOrd="0" destOrd="0" presId="urn:microsoft.com/office/officeart/2005/8/layout/chart3"/>
    <dgm:cxn modelId="{0D07EB31-C386-4567-B1AB-3AE775DE92A5}" type="presOf" srcId="{31450FA7-78DF-4C10-8DDC-FC7AE70E22B7}" destId="{A6D4CCA4-C53C-4F05-BA39-AB62D4D49967}"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12B8F87-8D5E-4898-B999-18E333ABFF69}" type="presOf" srcId="{A8793DB5-CD17-44B6-B3EE-C361D941EE5B}" destId="{1924E8FF-9FB7-4724-8466-EB40D4973D25}" srcOrd="1" destOrd="0" presId="urn:microsoft.com/office/officeart/2005/8/layout/chart3"/>
    <dgm:cxn modelId="{EEC2A397-8675-4B15-A4A7-5595C33DD355}"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3C921109-2350-43D8-B755-AD1576DC492E}" type="presOf" srcId="{1332526E-A2A5-4ABF-83EE-856915AEA525}" destId="{0E3B1684-5843-48CC-8EE5-1003A7CD23A2}" srcOrd="1" destOrd="0" presId="urn:microsoft.com/office/officeart/2005/8/layout/chart3"/>
    <dgm:cxn modelId="{7E83609A-3765-4246-AEDC-4F047B7E85A7}" type="presOf" srcId="{1332526E-A2A5-4ABF-83EE-856915AEA525}" destId="{BE544001-B459-4917-9771-2E188FEA5DF6}" srcOrd="0" destOrd="0" presId="urn:microsoft.com/office/officeart/2005/8/layout/chart3"/>
    <dgm:cxn modelId="{57CCDEBD-5B5C-4796-85EE-07475BB5FFD6}" type="presOf" srcId="{82C3D154-9931-40BB-8E1F-08234A5BCF9B}" destId="{52D7CA66-9C3E-496F-9AD1-90177EB6AA2F}" srcOrd="1" destOrd="0" presId="urn:microsoft.com/office/officeart/2005/8/layout/chart3"/>
    <dgm:cxn modelId="{9A0B701F-8814-480D-B125-F37B12580C25}" type="presOf" srcId="{A8793DB5-CD17-44B6-B3EE-C361D941EE5B}" destId="{70FF1515-2BB5-4F57-AF7D-2FB03F0C9FEE}" srcOrd="0" destOrd="0" presId="urn:microsoft.com/office/officeart/2005/8/layout/chart3"/>
    <dgm:cxn modelId="{82626C80-D5F8-45FF-A3C6-EA8CD228BB4E}" type="presOf" srcId="{4ED783A4-12AC-4EA1-9ADA-2D6ED031B3CF}" destId="{96A2ABAB-D0C6-4681-AE89-C571B45A61E2}" srcOrd="0" destOrd="0" presId="urn:microsoft.com/office/officeart/2005/8/layout/chart3"/>
    <dgm:cxn modelId="{E254F41E-F339-4B0B-8334-B2383FDF4428}" type="presParOf" srcId="{E8D7E571-1B69-4553-931B-9C71F837AFF1}" destId="{A6D4CCA4-C53C-4F05-BA39-AB62D4D49967}" srcOrd="0" destOrd="0" presId="urn:microsoft.com/office/officeart/2005/8/layout/chart3"/>
    <dgm:cxn modelId="{E8A7803B-6D16-4D4D-B687-E905E471DF2A}" type="presParOf" srcId="{E8D7E571-1B69-4553-931B-9C71F837AFF1}" destId="{177E0B9A-BEDE-45F4-B3C0-2AFA2B06C85E}" srcOrd="1" destOrd="0" presId="urn:microsoft.com/office/officeart/2005/8/layout/chart3"/>
    <dgm:cxn modelId="{87F68C63-F8DD-4DE7-A250-ECFB7105AACF}" type="presParOf" srcId="{E8D7E571-1B69-4553-931B-9C71F837AFF1}" destId="{D8A27DA7-C8B5-4804-8A27-23E18449662B}" srcOrd="2" destOrd="0" presId="urn:microsoft.com/office/officeart/2005/8/layout/chart3"/>
    <dgm:cxn modelId="{84B6F14A-1B7E-41E4-9E1F-89BD7F746164}" type="presParOf" srcId="{E8D7E571-1B69-4553-931B-9C71F837AFF1}" destId="{A1C5005E-0DC7-47FF-A7F7-38A46AED8C08}" srcOrd="3" destOrd="0" presId="urn:microsoft.com/office/officeart/2005/8/layout/chart3"/>
    <dgm:cxn modelId="{E709D921-7B6A-4C43-9A3C-2B6B11B611EE}" type="presParOf" srcId="{E8D7E571-1B69-4553-931B-9C71F837AFF1}" destId="{BE544001-B459-4917-9771-2E188FEA5DF6}" srcOrd="4" destOrd="0" presId="urn:microsoft.com/office/officeart/2005/8/layout/chart3"/>
    <dgm:cxn modelId="{0272840D-CA43-4D1E-A523-DAF6937CB429}" type="presParOf" srcId="{E8D7E571-1B69-4553-931B-9C71F837AFF1}" destId="{0E3B1684-5843-48CC-8EE5-1003A7CD23A2}" srcOrd="5" destOrd="0" presId="urn:microsoft.com/office/officeart/2005/8/layout/chart3"/>
    <dgm:cxn modelId="{3DF83069-B7C4-4C70-BBB2-1FF232D8A5D5}" type="presParOf" srcId="{E8D7E571-1B69-4553-931B-9C71F837AFF1}" destId="{96A2ABAB-D0C6-4681-AE89-C571B45A61E2}" srcOrd="6" destOrd="0" presId="urn:microsoft.com/office/officeart/2005/8/layout/chart3"/>
    <dgm:cxn modelId="{C374A345-7DBD-440A-B0C1-0DE3E886D1B2}" type="presParOf" srcId="{E8D7E571-1B69-4553-931B-9C71F837AFF1}" destId="{CB464710-BD87-4006-A435-1F1F4FD3DAA8}" srcOrd="7" destOrd="0" presId="urn:microsoft.com/office/officeart/2005/8/layout/chart3"/>
    <dgm:cxn modelId="{0128B62E-F7AD-4154-ACD4-19A69A7E7B9E}" type="presParOf" srcId="{E8D7E571-1B69-4553-931B-9C71F837AFF1}" destId="{70FF1515-2BB5-4F57-AF7D-2FB03F0C9FEE}" srcOrd="8" destOrd="0" presId="urn:microsoft.com/office/officeart/2005/8/layout/chart3"/>
    <dgm:cxn modelId="{C7149C0D-87DE-417B-AFE0-D886EC1243D7}" type="presParOf" srcId="{E8D7E571-1B69-4553-931B-9C71F837AFF1}" destId="{1924E8FF-9FB7-4724-8466-EB40D4973D25}" srcOrd="9" destOrd="0" presId="urn:microsoft.com/office/officeart/2005/8/layout/chart3"/>
    <dgm:cxn modelId="{455C10AE-F4B4-4499-B26C-0814EC09B3C5}" type="presParOf" srcId="{E8D7E571-1B69-4553-931B-9C71F837AFF1}" destId="{407EF6B5-974D-4F77-A2C4-293FD72EBE79}" srcOrd="10" destOrd="0" presId="urn:microsoft.com/office/officeart/2005/8/layout/chart3"/>
    <dgm:cxn modelId="{13ABB574-8B83-4AF7-9243-D27ECE25B5F9}"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6BBCCE8A-746A-4143-9756-670723E8C745}" srcId="{55D0ADDF-C3D7-4729-A5A4-61215E1A65AE}" destId="{9C896058-192A-467E-AFA5-C9CD6CA225AC}" srcOrd="6" destOrd="0" parTransId="{0EC5A596-7C4C-48D5-B985-F6752EAE397B}" sibTransId="{D9B6E27D-8C94-478B-B810-6A740E93C625}"/>
    <dgm:cxn modelId="{DFD591DA-05F4-4DF0-8483-711940228C73}" type="presOf" srcId="{3F8F509E-665C-49B4-AC08-6F723636BD6C}" destId="{50243EFA-2D63-42B5-BFC0-01C3B6192E33}"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90756CEC-11A7-4600-BCD5-4C154AEF5B68}" srcId="{55D0ADDF-C3D7-4729-A5A4-61215E1A65AE}" destId="{9F978B36-50A9-4789-AF4F-12D2CE3297EC}" srcOrd="7" destOrd="0" parTransId="{F405699C-0748-40E7-B826-F5FAAA2BFBE6}" sibTransId="{7A919354-7E44-4001-B269-C8D06FC3650A}"/>
    <dgm:cxn modelId="{0D5E1EFE-ACD8-4E1E-90C8-0F74814182D7}" type="presOf" srcId="{3EDEF2B6-0A4F-4D76-AAE4-5F07E2252013}" destId="{93C2F9FA-1671-4D54-BE9B-C8CAB3EB9ACC}" srcOrd="0" destOrd="0" presId="urn:microsoft.com/office/officeart/2005/8/layout/hierarchy4"/>
    <dgm:cxn modelId="{B448EC61-18DB-4B0D-9A54-D4521BEA169A}" type="presOf" srcId="{D7570987-1B44-4822-9D46-4F97B1EC1F20}" destId="{B141EA56-C018-4FC5-8FAD-5C061E0E1EBE}"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80F3A5C1-DDE3-4D46-9E70-34FC15E6226D}" type="presOf" srcId="{C8AE389B-BA2C-4AB6-8E4D-9DBC9FD6733D}" destId="{4041DA89-DC6D-4CF1-9A5A-3D2C4576D46C}"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003881-10BB-42D7-897F-988259F6E7A6}" type="presOf" srcId="{B152B915-BDC0-4525-9564-3596234519CD}" destId="{577114E9-6F00-4743-A7EC-F75A87358EE9}"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1CDF9BFA-A94E-41E1-A95B-BD84CC1E479A}" type="presOf" srcId="{55D0ADDF-C3D7-4729-A5A4-61215E1A65AE}" destId="{D960B4FA-BDEC-44AA-9FBB-A309F7A8D631}" srcOrd="0" destOrd="0" presId="urn:microsoft.com/office/officeart/2005/8/layout/hierarchy4"/>
    <dgm:cxn modelId="{BBE66E73-DB67-4520-83A3-FB1B8B2125B8}" type="presOf" srcId="{9C896058-192A-467E-AFA5-C9CD6CA225AC}" destId="{2D74ED2E-69FE-447C-B420-A7D1AB4BE1E6}" srcOrd="0" destOrd="0" presId="urn:microsoft.com/office/officeart/2005/8/layout/hierarchy4"/>
    <dgm:cxn modelId="{E61BBB22-A304-485B-A8F8-DAAEE7E18324}" type="presOf" srcId="{293CB2EC-0734-4D4B-B1FE-E4138F2F4D46}" destId="{E4BB96ED-D27D-4536-AF66-F735CD4F3E67}"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D16E4EA6-536C-49CA-BA03-9E49A3DE24D8}" type="presOf" srcId="{056D7D5F-C807-497B-BF92-8D325A8EE3F3}" destId="{562B9128-11F1-4FDA-B116-B5D3E91AABA2}" srcOrd="0" destOrd="0" presId="urn:microsoft.com/office/officeart/2005/8/layout/hierarchy4"/>
    <dgm:cxn modelId="{78DBDE12-EDE1-4BED-9A77-35B97782F83D}" type="presOf" srcId="{9F978B36-50A9-4789-AF4F-12D2CE3297EC}" destId="{7826FE91-1475-4926-A9F9-FDA4A5E19E09}" srcOrd="0" destOrd="0" presId="urn:microsoft.com/office/officeart/2005/8/layout/hierarchy4"/>
    <dgm:cxn modelId="{FCB51FD3-EA9A-4785-BCC8-D291AEDF9A91}" type="presParOf" srcId="{4041DA89-DC6D-4CF1-9A5A-3D2C4576D46C}" destId="{58441A2E-843E-4ED4-ABB1-7152B16C3548}" srcOrd="0" destOrd="0" presId="urn:microsoft.com/office/officeart/2005/8/layout/hierarchy4"/>
    <dgm:cxn modelId="{333A043D-297D-46C4-90F1-8ADF88B593E1}" type="presParOf" srcId="{58441A2E-843E-4ED4-ABB1-7152B16C3548}" destId="{D960B4FA-BDEC-44AA-9FBB-A309F7A8D631}" srcOrd="0" destOrd="0" presId="urn:microsoft.com/office/officeart/2005/8/layout/hierarchy4"/>
    <dgm:cxn modelId="{B7F7BC7F-4A72-430D-A4DE-35EFA1CCDB42}" type="presParOf" srcId="{58441A2E-843E-4ED4-ABB1-7152B16C3548}" destId="{7B529DA0-D8A1-4301-91DF-8F6BA7520ED3}" srcOrd="1" destOrd="0" presId="urn:microsoft.com/office/officeart/2005/8/layout/hierarchy4"/>
    <dgm:cxn modelId="{CDD8BA44-7A9A-4078-B4F9-0455623BD619}" type="presParOf" srcId="{58441A2E-843E-4ED4-ABB1-7152B16C3548}" destId="{D9AB2733-0438-4F78-B5C1-9B3CDD8E0D59}" srcOrd="2" destOrd="0" presId="urn:microsoft.com/office/officeart/2005/8/layout/hierarchy4"/>
    <dgm:cxn modelId="{B7210AFA-70A0-44A0-B6FF-30CD4DD9CE05}" type="presParOf" srcId="{D9AB2733-0438-4F78-B5C1-9B3CDD8E0D59}" destId="{B3F73952-7BA2-4064-BCA1-0D0826711C64}" srcOrd="0" destOrd="0" presId="urn:microsoft.com/office/officeart/2005/8/layout/hierarchy4"/>
    <dgm:cxn modelId="{264E61BF-5D31-47A0-AA8E-54A11862C138}" type="presParOf" srcId="{B3F73952-7BA2-4064-BCA1-0D0826711C64}" destId="{577114E9-6F00-4743-A7EC-F75A87358EE9}" srcOrd="0" destOrd="0" presId="urn:microsoft.com/office/officeart/2005/8/layout/hierarchy4"/>
    <dgm:cxn modelId="{0C4F223F-DCC8-4BAB-9CAF-2934C2CE7F5F}" type="presParOf" srcId="{B3F73952-7BA2-4064-BCA1-0D0826711C64}" destId="{4198DC07-8512-49FD-8448-5571410E2227}" srcOrd="1" destOrd="0" presId="urn:microsoft.com/office/officeart/2005/8/layout/hierarchy4"/>
    <dgm:cxn modelId="{97AE806D-957B-42D9-B3A7-2EEED59BF782}" type="presParOf" srcId="{D9AB2733-0438-4F78-B5C1-9B3CDD8E0D59}" destId="{C3CEDB45-4458-4FC6-8BCB-B9C2238174FB}" srcOrd="1" destOrd="0" presId="urn:microsoft.com/office/officeart/2005/8/layout/hierarchy4"/>
    <dgm:cxn modelId="{0D2CC512-60CE-4339-A90E-ED70019B8EA8}" type="presParOf" srcId="{D9AB2733-0438-4F78-B5C1-9B3CDD8E0D59}" destId="{CEB90A9B-CF81-4DA0-8617-F4E9346B44DB}" srcOrd="2" destOrd="0" presId="urn:microsoft.com/office/officeart/2005/8/layout/hierarchy4"/>
    <dgm:cxn modelId="{A9F9DAD4-8444-4D5C-B5C4-4E77A07FA15D}" type="presParOf" srcId="{CEB90A9B-CF81-4DA0-8617-F4E9346B44DB}" destId="{50243EFA-2D63-42B5-BFC0-01C3B6192E33}" srcOrd="0" destOrd="0" presId="urn:microsoft.com/office/officeart/2005/8/layout/hierarchy4"/>
    <dgm:cxn modelId="{9D312B60-8B9F-447A-ABED-51B41331F443}" type="presParOf" srcId="{CEB90A9B-CF81-4DA0-8617-F4E9346B44DB}" destId="{1A5510A7-B84B-4493-BB9C-1F1487FFE8EC}" srcOrd="1" destOrd="0" presId="urn:microsoft.com/office/officeart/2005/8/layout/hierarchy4"/>
    <dgm:cxn modelId="{AF367227-3B54-4E19-8D22-87DCB26A3152}" type="presParOf" srcId="{D9AB2733-0438-4F78-B5C1-9B3CDD8E0D59}" destId="{E6FF17FA-3106-40F9-9123-DC0AFDB627E5}" srcOrd="3" destOrd="0" presId="urn:microsoft.com/office/officeart/2005/8/layout/hierarchy4"/>
    <dgm:cxn modelId="{760B342D-5619-421A-9C20-0B1CA16901B1}" type="presParOf" srcId="{D9AB2733-0438-4F78-B5C1-9B3CDD8E0D59}" destId="{9A066132-3D3E-4B06-A2F6-7C967228B9C5}" srcOrd="4" destOrd="0" presId="urn:microsoft.com/office/officeart/2005/8/layout/hierarchy4"/>
    <dgm:cxn modelId="{E1EDDBA4-B302-4B59-A87E-7671A5646EBB}" type="presParOf" srcId="{9A066132-3D3E-4B06-A2F6-7C967228B9C5}" destId="{93C2F9FA-1671-4D54-BE9B-C8CAB3EB9ACC}" srcOrd="0" destOrd="0" presId="urn:microsoft.com/office/officeart/2005/8/layout/hierarchy4"/>
    <dgm:cxn modelId="{041898C0-7913-44B2-9071-521B31487734}" type="presParOf" srcId="{9A066132-3D3E-4B06-A2F6-7C967228B9C5}" destId="{39A2E45F-500C-4F0E-BBF0-5EEE5FA83B8C}" srcOrd="1" destOrd="0" presId="urn:microsoft.com/office/officeart/2005/8/layout/hierarchy4"/>
    <dgm:cxn modelId="{1AA40649-ADCE-4C1A-8D3A-DA5EDBC9628D}" type="presParOf" srcId="{D9AB2733-0438-4F78-B5C1-9B3CDD8E0D59}" destId="{20F9BE2D-DEE1-4B95-889E-E389E544325C}" srcOrd="5" destOrd="0" presId="urn:microsoft.com/office/officeart/2005/8/layout/hierarchy4"/>
    <dgm:cxn modelId="{DF7B73FE-828C-4BA4-9608-EEF05BCDB6DC}" type="presParOf" srcId="{D9AB2733-0438-4F78-B5C1-9B3CDD8E0D59}" destId="{3202BFA9-4CE6-4F02-A572-50E34584309F}" srcOrd="6" destOrd="0" presId="urn:microsoft.com/office/officeart/2005/8/layout/hierarchy4"/>
    <dgm:cxn modelId="{31815664-0C14-41C5-A0D3-EAACA496ECDF}" type="presParOf" srcId="{3202BFA9-4CE6-4F02-A572-50E34584309F}" destId="{E4BB96ED-D27D-4536-AF66-F735CD4F3E67}" srcOrd="0" destOrd="0" presId="urn:microsoft.com/office/officeart/2005/8/layout/hierarchy4"/>
    <dgm:cxn modelId="{D6C02686-01A4-4E6E-8B78-B56F6517CD7B}" type="presParOf" srcId="{3202BFA9-4CE6-4F02-A572-50E34584309F}" destId="{879C4120-B3DF-4ABE-A945-2B49ED317434}" srcOrd="1" destOrd="0" presId="urn:microsoft.com/office/officeart/2005/8/layout/hierarchy4"/>
    <dgm:cxn modelId="{52076061-906F-4A73-BA3E-4F8DD09CD0E2}" type="presParOf" srcId="{D9AB2733-0438-4F78-B5C1-9B3CDD8E0D59}" destId="{F9F81F29-01B9-4621-A1F5-07D2A5735349}" srcOrd="7" destOrd="0" presId="urn:microsoft.com/office/officeart/2005/8/layout/hierarchy4"/>
    <dgm:cxn modelId="{C84A49CF-EF31-4BF0-8D45-B3CB3B346529}" type="presParOf" srcId="{D9AB2733-0438-4F78-B5C1-9B3CDD8E0D59}" destId="{7E0CEEB8-8419-4E76-9D21-C305FF07AF0E}" srcOrd="8" destOrd="0" presId="urn:microsoft.com/office/officeart/2005/8/layout/hierarchy4"/>
    <dgm:cxn modelId="{9D039B6B-EA24-4FCD-9EE0-ACC5526C07F4}" type="presParOf" srcId="{7E0CEEB8-8419-4E76-9D21-C305FF07AF0E}" destId="{B141EA56-C018-4FC5-8FAD-5C061E0E1EBE}" srcOrd="0" destOrd="0" presId="urn:microsoft.com/office/officeart/2005/8/layout/hierarchy4"/>
    <dgm:cxn modelId="{B86E1F40-6EA6-4DD1-9E5D-4F1E7516E92C}" type="presParOf" srcId="{7E0CEEB8-8419-4E76-9D21-C305FF07AF0E}" destId="{9C7F6360-9FBA-4661-BD98-6D14424AA213}" srcOrd="1" destOrd="0" presId="urn:microsoft.com/office/officeart/2005/8/layout/hierarchy4"/>
    <dgm:cxn modelId="{01237F8A-6D1D-4782-BDCD-055E29E3977D}" type="presParOf" srcId="{D9AB2733-0438-4F78-B5C1-9B3CDD8E0D59}" destId="{ED16830C-4644-4E11-9062-32E27835F8A3}" srcOrd="9" destOrd="0" presId="urn:microsoft.com/office/officeart/2005/8/layout/hierarchy4"/>
    <dgm:cxn modelId="{ECE88E87-18FD-44D6-A9EE-1CD9D22E3074}" type="presParOf" srcId="{D9AB2733-0438-4F78-B5C1-9B3CDD8E0D59}" destId="{ADD51682-56CB-4AA2-8CDF-E5AFF759ABDB}" srcOrd="10" destOrd="0" presId="urn:microsoft.com/office/officeart/2005/8/layout/hierarchy4"/>
    <dgm:cxn modelId="{E05ED0FF-801B-4654-A7FB-352AFFF2A40D}" type="presParOf" srcId="{ADD51682-56CB-4AA2-8CDF-E5AFF759ABDB}" destId="{562B9128-11F1-4FDA-B116-B5D3E91AABA2}" srcOrd="0" destOrd="0" presId="urn:microsoft.com/office/officeart/2005/8/layout/hierarchy4"/>
    <dgm:cxn modelId="{A8635F20-1BF5-4749-8B3F-63240D98AFE5}" type="presParOf" srcId="{ADD51682-56CB-4AA2-8CDF-E5AFF759ABDB}" destId="{E458D73D-CC93-4740-B19A-2A4FB2D97C3E}" srcOrd="1" destOrd="0" presId="urn:microsoft.com/office/officeart/2005/8/layout/hierarchy4"/>
    <dgm:cxn modelId="{E5358A03-6080-4486-87CE-6BCCA5275BEC}" type="presParOf" srcId="{D9AB2733-0438-4F78-B5C1-9B3CDD8E0D59}" destId="{C896A789-8573-4BEA-B729-421553A86383}" srcOrd="11" destOrd="0" presId="urn:microsoft.com/office/officeart/2005/8/layout/hierarchy4"/>
    <dgm:cxn modelId="{AA4B1F12-52A7-444D-8745-6DB0BFB2BF14}" type="presParOf" srcId="{D9AB2733-0438-4F78-B5C1-9B3CDD8E0D59}" destId="{53CDEBF0-53DA-4ADD-AA15-B398223390C4}" srcOrd="12" destOrd="0" presId="urn:microsoft.com/office/officeart/2005/8/layout/hierarchy4"/>
    <dgm:cxn modelId="{A8C3F96C-A0A8-4488-BBD0-C001F48797B8}" type="presParOf" srcId="{53CDEBF0-53DA-4ADD-AA15-B398223390C4}" destId="{2D74ED2E-69FE-447C-B420-A7D1AB4BE1E6}" srcOrd="0" destOrd="0" presId="urn:microsoft.com/office/officeart/2005/8/layout/hierarchy4"/>
    <dgm:cxn modelId="{1443AF9E-CB6F-47EF-AD7D-E48DCAC16327}" type="presParOf" srcId="{53CDEBF0-53DA-4ADD-AA15-B398223390C4}" destId="{9F94B6DC-58EB-43F0-BC56-2913BA30A28D}" srcOrd="1" destOrd="0" presId="urn:microsoft.com/office/officeart/2005/8/layout/hierarchy4"/>
    <dgm:cxn modelId="{E80B1E5F-0D6D-4A48-B9B9-26E2173FA9D6}" type="presParOf" srcId="{D9AB2733-0438-4F78-B5C1-9B3CDD8E0D59}" destId="{18F9189E-56FA-4DE5-B240-D80B217FCA09}" srcOrd="13" destOrd="0" presId="urn:microsoft.com/office/officeart/2005/8/layout/hierarchy4"/>
    <dgm:cxn modelId="{064E2540-B3A5-439E-9BF8-AC162E39F6E1}" type="presParOf" srcId="{D9AB2733-0438-4F78-B5C1-9B3CDD8E0D59}" destId="{B748ED3F-D5FE-41EE-A18F-DF5A23891FCD}" srcOrd="14" destOrd="0" presId="urn:microsoft.com/office/officeart/2005/8/layout/hierarchy4"/>
    <dgm:cxn modelId="{5E50A535-46BA-4D82-B41F-16E77E4B396B}" type="presParOf" srcId="{B748ED3F-D5FE-41EE-A18F-DF5A23891FCD}" destId="{7826FE91-1475-4926-A9F9-FDA4A5E19E09}" srcOrd="0" destOrd="0" presId="urn:microsoft.com/office/officeart/2005/8/layout/hierarchy4"/>
    <dgm:cxn modelId="{E1A9B909-B281-42EC-8F51-8DACBC3B6AF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9252" y="460369"/>
          <a:ext cx="3899315" cy="3899315"/>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790688" y="878153"/>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889647"/>
        <a:ext cx="1137300" cy="835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5206" y="913"/>
          <a:ext cx="11159861" cy="9000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Controles</a:t>
          </a:r>
          <a:r>
            <a:rPr lang="en-US" sz="3700" kern="1200" dirty="0" smtClean="0"/>
            <a:t> de Layout </a:t>
          </a:r>
          <a:r>
            <a:rPr lang="en-US" sz="3700" kern="1200" dirty="0" err="1" smtClean="0"/>
            <a:t>en</a:t>
          </a:r>
          <a:r>
            <a:rPr lang="en-US" sz="3700" kern="1200" dirty="0" smtClean="0"/>
            <a:t> Windows XAML</a:t>
          </a:r>
          <a:endParaRPr lang="en-US" sz="3700" kern="1200" dirty="0"/>
        </a:p>
      </dsp:txBody>
      <dsp:txXfrm>
        <a:off x="31568" y="27275"/>
        <a:ext cx="11107137" cy="847344"/>
      </dsp:txXfrm>
    </dsp:sp>
    <dsp:sp modelId="{577114E9-6F00-4743-A7EC-F75A87358EE9}">
      <dsp:nvSpPr>
        <dsp:cNvPr id="0" name=""/>
        <dsp:cNvSpPr/>
      </dsp:nvSpPr>
      <dsp:spPr>
        <a:xfrm>
          <a:off x="5206"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Grid</a:t>
          </a:r>
          <a:endParaRPr lang="en-US" sz="2000" kern="1200" dirty="0"/>
        </a:p>
      </dsp:txBody>
      <dsp:txXfrm>
        <a:off x="31568" y="1198877"/>
        <a:ext cx="1246747" cy="847344"/>
      </dsp:txXfrm>
    </dsp:sp>
    <dsp:sp modelId="{50243EFA-2D63-42B5-BFC0-01C3B6192E33}">
      <dsp:nvSpPr>
        <dsp:cNvPr id="0" name=""/>
        <dsp:cNvSpPr/>
      </dsp:nvSpPr>
      <dsp:spPr>
        <a:xfrm>
          <a:off x="1413833"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Stack Panel</a:t>
          </a:r>
          <a:endParaRPr lang="en-US" sz="2000" kern="1200" dirty="0"/>
        </a:p>
      </dsp:txBody>
      <dsp:txXfrm>
        <a:off x="1440195" y="1198877"/>
        <a:ext cx="1246747" cy="847344"/>
      </dsp:txXfrm>
    </dsp:sp>
    <dsp:sp modelId="{93C2F9FA-1671-4D54-BE9B-C8CAB3EB9ACC}">
      <dsp:nvSpPr>
        <dsp:cNvPr id="0" name=""/>
        <dsp:cNvSpPr/>
      </dsp:nvSpPr>
      <dsp:spPr>
        <a:xfrm>
          <a:off x="2822460"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Canvas</a:t>
          </a:r>
          <a:endParaRPr lang="en-US" sz="2000" kern="1200" dirty="0"/>
        </a:p>
      </dsp:txBody>
      <dsp:txXfrm>
        <a:off x="2848822" y="1198877"/>
        <a:ext cx="1246747" cy="847344"/>
      </dsp:txXfrm>
    </dsp:sp>
    <dsp:sp modelId="{E4BB96ED-D27D-4536-AF66-F735CD4F3E67}">
      <dsp:nvSpPr>
        <dsp:cNvPr id="0" name=""/>
        <dsp:cNvSpPr/>
      </dsp:nvSpPr>
      <dsp:spPr>
        <a:xfrm>
          <a:off x="4231087"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Scroll Viewer</a:t>
          </a:r>
          <a:endParaRPr lang="en-US" sz="2000" kern="1200" dirty="0"/>
        </a:p>
      </dsp:txBody>
      <dsp:txXfrm>
        <a:off x="4257449" y="1198877"/>
        <a:ext cx="1246747" cy="847344"/>
      </dsp:txXfrm>
    </dsp:sp>
    <dsp:sp modelId="{B141EA56-C018-4FC5-8FAD-5C061E0E1EBE}">
      <dsp:nvSpPr>
        <dsp:cNvPr id="0" name=""/>
        <dsp:cNvSpPr/>
      </dsp:nvSpPr>
      <dsp:spPr>
        <a:xfrm>
          <a:off x="5639714"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Border</a:t>
          </a:r>
          <a:endParaRPr lang="en-US" sz="2000" kern="1200" dirty="0"/>
        </a:p>
      </dsp:txBody>
      <dsp:txXfrm>
        <a:off x="5666076" y="1198877"/>
        <a:ext cx="1246747" cy="847344"/>
      </dsp:txXfrm>
    </dsp:sp>
    <dsp:sp modelId="{562B9128-11F1-4FDA-B116-B5D3E91AABA2}">
      <dsp:nvSpPr>
        <dsp:cNvPr id="0" name=""/>
        <dsp:cNvSpPr/>
      </dsp:nvSpPr>
      <dsp:spPr>
        <a:xfrm>
          <a:off x="7048341"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View Box</a:t>
          </a:r>
          <a:endParaRPr lang="en-US" sz="2000" kern="1200" dirty="0"/>
        </a:p>
      </dsp:txBody>
      <dsp:txXfrm>
        <a:off x="7074703" y="1198877"/>
        <a:ext cx="1246747" cy="847344"/>
      </dsp:txXfrm>
    </dsp:sp>
    <dsp:sp modelId="{2D74ED2E-69FE-447C-B420-A7D1AB4BE1E6}">
      <dsp:nvSpPr>
        <dsp:cNvPr id="0" name=""/>
        <dsp:cNvSpPr/>
      </dsp:nvSpPr>
      <dsp:spPr>
        <a:xfrm>
          <a:off x="8456969"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Wrap Grid</a:t>
          </a:r>
          <a:endParaRPr lang="en-US" sz="2000" kern="1200" dirty="0"/>
        </a:p>
      </dsp:txBody>
      <dsp:txXfrm>
        <a:off x="8483331" y="1198877"/>
        <a:ext cx="1246747" cy="847344"/>
      </dsp:txXfrm>
    </dsp:sp>
    <dsp:sp modelId="{7826FE91-1475-4926-A9F9-FDA4A5E19E09}">
      <dsp:nvSpPr>
        <dsp:cNvPr id="0" name=""/>
        <dsp:cNvSpPr/>
      </dsp:nvSpPr>
      <dsp:spPr>
        <a:xfrm>
          <a:off x="9865596" y="1172515"/>
          <a:ext cx="1299471" cy="900068"/>
        </a:xfrm>
        <a:prstGeom prst="snipRoundRect">
          <a:avLst/>
        </a:prstGeom>
        <a:solidFill>
          <a:schemeClr val="accent3"/>
        </a:soli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Relative Panel</a:t>
          </a:r>
          <a:endParaRPr lang="en-US" sz="2000" b="1" kern="1200" dirty="0">
            <a:latin typeface="+mj-lt"/>
          </a:endParaRPr>
        </a:p>
      </dsp:txBody>
      <dsp:txXfrm>
        <a:off x="9909534" y="1216453"/>
        <a:ext cx="1180526" cy="85613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05/06/2015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‹Nº›</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34</a:t>
            </a:fld>
            <a:endParaRPr lang="en-US"/>
          </a:p>
        </p:txBody>
      </p:sp>
    </p:spTree>
    <p:extLst>
      <p:ext uri="{BB962C8B-B14F-4D97-AF65-F5344CB8AC3E}">
        <p14:creationId xmlns:p14="http://schemas.microsoft.com/office/powerpoint/2010/main" val="379239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03558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133488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6599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10</a:t>
            </a:fld>
            <a:endParaRPr lang="en-US"/>
          </a:p>
        </p:txBody>
      </p:sp>
    </p:spTree>
    <p:extLst>
      <p:ext uri="{BB962C8B-B14F-4D97-AF65-F5344CB8AC3E}">
        <p14:creationId xmlns:p14="http://schemas.microsoft.com/office/powerpoint/2010/main" val="329912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9334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16</a:t>
            </a:fld>
            <a:endParaRPr lang="en-US"/>
          </a:p>
        </p:txBody>
      </p:sp>
    </p:spTree>
    <p:extLst>
      <p:ext uri="{BB962C8B-B14F-4D97-AF65-F5344CB8AC3E}">
        <p14:creationId xmlns:p14="http://schemas.microsoft.com/office/powerpoint/2010/main" val="41560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6:42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75063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33</a:t>
            </a:fld>
            <a:endParaRPr lang="en-US"/>
          </a:p>
        </p:txBody>
      </p:sp>
    </p:spTree>
    <p:extLst>
      <p:ext uri="{BB962C8B-B14F-4D97-AF65-F5344CB8AC3E}">
        <p14:creationId xmlns:p14="http://schemas.microsoft.com/office/powerpoint/2010/main" val="2530411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endParaRPr lang="en-US" sz="3200" b="1" dirty="0" smtClean="0"/>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a:t>
            </a:r>
            <a:r>
              <a:rPr lang="en-US" sz="3200" b="1" baseline="0" dirty="0" smtClean="0"/>
              <a:t>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98576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750993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4214125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012492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6/5/2015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t>Windows 10 Developer</a:t>
            </a:r>
            <a:br>
              <a:rPr lang="en-US" sz="800" dirty="0" smtClean="0"/>
            </a:br>
            <a:r>
              <a:rPr lang="en-US" sz="800" dirty="0" smtClean="0"/>
              <a:t>Readiness – Spain</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hyperlink" Target="http://aka.ms/Win10MVP" TargetMode="Externa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Windows 10 Developer</a:t>
            </a:r>
            <a:br>
              <a:rPr lang="en-US" sz="6600" dirty="0" smtClean="0"/>
            </a:br>
            <a:r>
              <a:rPr lang="en-US" sz="6600" dirty="0" smtClean="0"/>
              <a:t>Readiness </a:t>
            </a:r>
            <a:r>
              <a:rPr lang="en-US" sz="6600" dirty="0" smtClean="0"/>
              <a:t>– </a:t>
            </a:r>
            <a:r>
              <a:rPr lang="en-US" sz="5400" dirty="0" smtClean="0"/>
              <a:t>Spain</a:t>
            </a:r>
            <a:br>
              <a:rPr lang="en-US" sz="5400" dirty="0" smtClean="0"/>
            </a:br>
            <a:r>
              <a:rPr lang="en-US" sz="3600" b="0" i="1" dirty="0" smtClean="0"/>
              <a:t>- </a:t>
            </a:r>
            <a:r>
              <a:rPr lang="en-US" sz="3600" b="0" i="1" dirty="0"/>
              <a:t>Powered by </a:t>
            </a:r>
            <a:r>
              <a:rPr lang="en-US" sz="3600" b="0" i="1" dirty="0" smtClean="0"/>
              <a:t>MVPs</a:t>
            </a:r>
            <a:endParaRPr lang="en-US" sz="3600" b="0" i="1" dirty="0"/>
          </a:p>
        </p:txBody>
      </p:sp>
      <p:sp>
        <p:nvSpPr>
          <p:cNvPr id="3" name="Subtitle 2"/>
          <p:cNvSpPr>
            <a:spLocks noGrp="1"/>
          </p:cNvSpPr>
          <p:nvPr>
            <p:ph type="subTitle" idx="1"/>
          </p:nvPr>
        </p:nvSpPr>
        <p:spPr>
          <a:xfrm>
            <a:off x="857875" y="3917603"/>
            <a:ext cx="10358804" cy="2238552"/>
          </a:xfrm>
        </p:spPr>
        <p:txBody>
          <a:bodyPr/>
          <a:lstStyle/>
          <a:p>
            <a:r>
              <a:rPr lang="en-US" dirty="0" smtClean="0">
                <a:solidFill>
                  <a:schemeClr val="bg2">
                    <a:lumMod val="90000"/>
                  </a:schemeClr>
                </a:solidFill>
              </a:rPr>
              <a:t>Javier Suárez</a:t>
            </a:r>
          </a:p>
          <a:p>
            <a:r>
              <a:rPr lang="en-US" dirty="0" smtClean="0">
                <a:solidFill>
                  <a:schemeClr val="bg2">
                    <a:lumMod val="90000"/>
                  </a:schemeClr>
                </a:solidFill>
              </a:rPr>
              <a:t>Josué Yeray</a:t>
            </a:r>
          </a:p>
          <a:p>
            <a:r>
              <a:rPr lang="en-US" dirty="0" smtClean="0">
                <a:solidFill>
                  <a:schemeClr val="bg2">
                    <a:lumMod val="90000"/>
                  </a:schemeClr>
                </a:solidFill>
              </a:rPr>
              <a:t>Rafa Serna</a:t>
            </a:r>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549760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43719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1347618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19541211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282003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3766449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68761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16195645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3411174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48362379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Interfaces adaptativas en Windows 10 </a:t>
            </a:r>
            <a:endParaRPr lang="en-US" dirty="0"/>
          </a:p>
        </p:txBody>
      </p:sp>
      <p:sp>
        <p:nvSpPr>
          <p:cNvPr id="2" name="Subtitle 1"/>
          <p:cNvSpPr>
            <a:spLocks noGrp="1"/>
          </p:cNvSpPr>
          <p:nvPr>
            <p:ph type="subTitle" idx="1"/>
          </p:nvPr>
        </p:nvSpPr>
        <p:spPr/>
        <p:txBody>
          <a:bodyPr/>
          <a:lstStyle/>
          <a:p>
            <a:r>
              <a:rPr lang="en-US" dirty="0" smtClean="0"/>
              <a:t>Windows 10 </a:t>
            </a:r>
            <a:r>
              <a:rPr lang="en-US" dirty="0" smtClean="0"/>
              <a:t>Developer </a:t>
            </a:r>
            <a:r>
              <a:rPr lang="en-US" dirty="0" err="1" smtClean="0"/>
              <a:t>Readlines</a:t>
            </a:r>
            <a:r>
              <a:rPr lang="en-US" dirty="0" smtClean="0"/>
              <a:t> Spain</a:t>
            </a:r>
            <a:endParaRPr lang="en-US" dirty="0" smtClean="0"/>
          </a:p>
        </p:txBody>
      </p:sp>
    </p:spTree>
    <p:extLst>
      <p:ext uri="{BB962C8B-B14F-4D97-AF65-F5344CB8AC3E}">
        <p14:creationId xmlns:p14="http://schemas.microsoft.com/office/powerpoint/2010/main" val="1203595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6462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82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1972318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302757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752938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02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20678735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95870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589693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47103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528710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120556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876192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2104191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708551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2304089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157996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3512269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189769984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631008"/>
            <a:ext cx="7308458" cy="422699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5290" y="1551482"/>
            <a:ext cx="5924447" cy="5311353"/>
          </a:xfrm>
          <a:prstGeom prst="rect">
            <a:avLst/>
          </a:prstGeom>
        </p:spPr>
      </p:pic>
      <p:sp>
        <p:nvSpPr>
          <p:cNvPr id="2" name="Title 1"/>
          <p:cNvSpPr>
            <a:spLocks noGrp="1"/>
          </p:cNvSpPr>
          <p:nvPr>
            <p:ph type="title"/>
          </p:nvPr>
        </p:nvSpPr>
        <p:spPr/>
        <p:txBody>
          <a:bodyPr/>
          <a:lstStyle/>
          <a:p>
            <a:r>
              <a:rPr lang="en-US" dirty="0" err="1"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0095" y="4631960"/>
            <a:ext cx="8533386" cy="2262326"/>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3" y="964133"/>
            <a:ext cx="4591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5922130" y="3859600"/>
            <a:ext cx="3611615" cy="3020171"/>
          </a:xfrm>
          <a:prstGeom prst="rect">
            <a:avLst/>
          </a:prstGeom>
        </p:spPr>
      </p:pic>
      <p:pic>
        <p:nvPicPr>
          <p:cNvPr id="11" name="Picture 10"/>
          <p:cNvPicPr>
            <a:picLocks noChangeAspect="1"/>
          </p:cNvPicPr>
          <p:nvPr/>
        </p:nvPicPr>
        <p:blipFill rotWithShape="1">
          <a:blip r:embed="rId7"/>
          <a:srcRect r="65316" b="18781"/>
          <a:stretch/>
        </p:blipFill>
        <p:spPr>
          <a:xfrm>
            <a:off x="9497719" y="404734"/>
            <a:ext cx="2694281" cy="6475038"/>
          </a:xfrm>
          <a:prstGeom prst="rect">
            <a:avLst/>
          </a:prstGeom>
        </p:spPr>
      </p:pic>
      <p:pic>
        <p:nvPicPr>
          <p:cNvPr id="5" name="Picture 4"/>
          <p:cNvPicPr>
            <a:picLocks noChangeAspect="1"/>
          </p:cNvPicPr>
          <p:nvPr/>
        </p:nvPicPr>
        <p:blipFill>
          <a:blip r:embed="rId8"/>
          <a:stretch>
            <a:fillRect/>
          </a:stretch>
        </p:blipFill>
        <p:spPr>
          <a:xfrm>
            <a:off x="8654165" y="2867025"/>
            <a:ext cx="3552825" cy="3990975"/>
          </a:xfrm>
          <a:prstGeom prst="rect">
            <a:avLst/>
          </a:prstGeom>
        </p:spPr>
      </p:pic>
      <p:sp>
        <p:nvSpPr>
          <p:cNvPr id="12" name="Oval 11"/>
          <p:cNvSpPr/>
          <p:nvPr/>
        </p:nvSpPr>
        <p:spPr>
          <a:xfrm>
            <a:off x="-254832" y="2443398"/>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Oval 14"/>
          <p:cNvSpPr/>
          <p:nvPr/>
        </p:nvSpPr>
        <p:spPr>
          <a:xfrm>
            <a:off x="359764" y="4616971"/>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Oval 15"/>
          <p:cNvSpPr/>
          <p:nvPr/>
        </p:nvSpPr>
        <p:spPr>
          <a:xfrm>
            <a:off x="6220918" y="1034322"/>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Oval 16"/>
          <p:cNvSpPr/>
          <p:nvPr/>
        </p:nvSpPr>
        <p:spPr>
          <a:xfrm>
            <a:off x="5681272" y="39124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Oval 17"/>
          <p:cNvSpPr/>
          <p:nvPr/>
        </p:nvSpPr>
        <p:spPr>
          <a:xfrm>
            <a:off x="9458793" y="524656"/>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Oval 19"/>
          <p:cNvSpPr/>
          <p:nvPr/>
        </p:nvSpPr>
        <p:spPr>
          <a:xfrm>
            <a:off x="8604354" y="29980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Oval 20"/>
          <p:cNvSpPr/>
          <p:nvPr/>
        </p:nvSpPr>
        <p:spPr>
          <a:xfrm>
            <a:off x="1768840" y="1394087"/>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88385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Platform</a:t>
            </a:r>
            <a:endParaRPr lang="en-US" sz="3600" dirty="0"/>
          </a:p>
          <a:p>
            <a:r>
              <a:rPr lang="en-US" sz="3600" dirty="0" err="1"/>
              <a:t>Mejoras</a:t>
            </a:r>
            <a:r>
              <a:rPr lang="en-US" sz="3600" dirty="0"/>
              <a:t> </a:t>
            </a:r>
            <a:r>
              <a:rPr lang="en-US" sz="3600" dirty="0" err="1"/>
              <a:t>en</a:t>
            </a:r>
            <a:r>
              <a:rPr lang="en-US" sz="3600" dirty="0"/>
              <a:t> </a:t>
            </a:r>
            <a:r>
              <a:rPr lang="en-US" sz="3600" dirty="0" err="1"/>
              <a:t>estados</a:t>
            </a:r>
            <a:r>
              <a:rPr lang="en-US" sz="3600" dirty="0"/>
              <a:t> </a:t>
            </a:r>
            <a:r>
              <a:rPr lang="en-US" sz="3600" dirty="0" err="1"/>
              <a:t>visuales</a:t>
            </a:r>
            <a:endParaRPr lang="en-US" sz="3600" dirty="0"/>
          </a:p>
          <a:p>
            <a:pPr lvl="1"/>
            <a:r>
              <a:rPr lang="en-US" sz="2000" dirty="0" err="1"/>
              <a:t>Estrategias</a:t>
            </a:r>
            <a:r>
              <a:rPr lang="en-US" sz="2000" dirty="0"/>
              <a:t> 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Triggers</a:t>
            </a:r>
            <a:endParaRPr lang="en-US" sz="3600" dirty="0"/>
          </a:p>
          <a:p>
            <a:r>
              <a:rPr lang="en-US" sz="3600" dirty="0"/>
              <a:t>Vistas </a:t>
            </a:r>
            <a:r>
              <a:rPr lang="en-US" sz="3600" dirty="0" err="1"/>
              <a:t>por</a:t>
            </a:r>
            <a:r>
              <a:rPr lang="en-US" sz="3600" dirty="0"/>
              <a:t> </a:t>
            </a:r>
            <a:r>
              <a:rPr lang="en-US" sz="3600" dirty="0" err="1"/>
              <a:t>familias</a:t>
            </a:r>
            <a:r>
              <a:rPr lang="en-US" sz="3600" dirty="0"/>
              <a:t> de </a:t>
            </a:r>
          </a:p>
          <a:p>
            <a:r>
              <a:rPr lang="en-US" sz="3600" dirty="0" err="1"/>
              <a:t>dispositivos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900237"/>
            <a:ext cx="4000500" cy="3057525"/>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91263" y="1947863"/>
            <a:ext cx="459105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Comportamiento</a:t>
            </a:r>
            <a:endParaRPr lang="en-US" dirty="0"/>
          </a:p>
        </p:txBody>
      </p:sp>
      <p:sp>
        <p:nvSpPr>
          <p:cNvPr id="5" name="Rectangle 4"/>
          <p:cNvSpPr/>
          <p:nvPr/>
        </p:nvSpPr>
        <p:spPr>
          <a:xfrm>
            <a:off x="6738936" y="2249487"/>
            <a:ext cx="4143375"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9353549" y="2249488"/>
            <a:ext cx="1530351"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8" name="Picture 3" descr="\\windesign\Shared\zachshal\Assets\Hands\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019" y="2374049"/>
            <a:ext cx="2126668" cy="4877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91262" y="1947863"/>
            <a:ext cx="4582478" cy="3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1400" dirty="0" smtClean="0">
                <a:solidFill>
                  <a:schemeClr val="bg1"/>
                </a:solidFill>
              </a:rPr>
              <a:t>Your Windows App</a:t>
            </a:r>
          </a:p>
        </p:txBody>
      </p:sp>
    </p:spTree>
    <p:extLst>
      <p:ext uri="{BB962C8B-B14F-4D97-AF65-F5344CB8AC3E}">
        <p14:creationId xmlns:p14="http://schemas.microsoft.com/office/powerpoint/2010/main" val="82257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1761899"/>
            <a:ext cx="45339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5262750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5856" y="2772232"/>
            <a:ext cx="3810194" cy="135255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SplitView.Pane</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rgbClr val="0078D7">
                    <a:lumMod val="75000"/>
                  </a:srgb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834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4356" y="2990850"/>
            <a:ext cx="20766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SplitView.Content</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endParaRPr lang="en-US" sz="2400" b="0" dirty="0" smtClean="0">
              <a:solidFill>
                <a:schemeClr val="accent1">
                  <a:lumMod val="75000"/>
                </a:schemeClr>
              </a:solidFill>
              <a:latin typeface="Consolas" panose="020B0609020204030204" pitchFamily="49" charset="0"/>
              <a:cs typeface="Consolas" panose="020B0609020204030204" pitchFamily="49" charset="0"/>
            </a:endParaRP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a:solidFill>
                  <a:srgbClr val="A80000"/>
                </a:solidFill>
                <a:latin typeface="Consolas" panose="020B0609020204030204" pitchFamily="49" charset="0"/>
                <a:cs typeface="Consolas" panose="020B0609020204030204" pitchFamily="49" charset="0"/>
              </a:rPr>
              <a:t>Frame</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4309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5656" y="4241800"/>
            <a:ext cx="56961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Propiedades</a:t>
            </a:r>
            <a:r>
              <a:rPr lang="en-US" dirty="0" smtClean="0"/>
              <a:t> del </a:t>
            </a:r>
            <a:r>
              <a:rPr lang="en-US" dirty="0" err="1" smtClean="0"/>
              <a:t>SplitView</a:t>
            </a:r>
            <a:endParaRPr lang="en-US" dirty="0"/>
          </a:p>
        </p:txBody>
      </p:sp>
      <p:sp>
        <p:nvSpPr>
          <p:cNvPr id="7" name="Text Placeholder 6"/>
          <p:cNvSpPr>
            <a:spLocks noGrp="1"/>
          </p:cNvSpPr>
          <p:nvPr>
            <p:ph type="body" sz="quarter" idx="10"/>
          </p:nvPr>
        </p:nvSpPr>
        <p:spPr/>
        <p:txBody>
          <a:bodyPr/>
          <a:lstStyle/>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smtClean="0">
                <a:solidFill>
                  <a:srgbClr val="A80000"/>
                </a:solidFill>
                <a:latin typeface="Consolas" panose="020B0609020204030204" pitchFamily="49" charset="0"/>
                <a:cs typeface="Consolas" panose="020B0609020204030204" pitchFamily="49" charset="0"/>
              </a:rPr>
              <a:t>SplitView</a:t>
            </a:r>
            <a:endParaRPr lang="en-US" sz="2400" b="0" dirty="0" smtClean="0">
              <a:solidFill>
                <a:srgbClr val="A80000"/>
              </a:solidFill>
              <a:latin typeface="Consolas" panose="020B0609020204030204" pitchFamily="49" charset="0"/>
              <a:cs typeface="Consolas" panose="020B0609020204030204" pitchFamily="49" charset="0"/>
            </a:endParaRP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IsPaneOpen</a:t>
            </a:r>
            <a:r>
              <a:rPr lang="en-US" sz="2400" b="0" dirty="0">
                <a:solidFill>
                  <a:schemeClr val="accent1">
                    <a:lumMod val="75000"/>
                  </a:schemeClr>
                </a:solidFill>
                <a:latin typeface="Consolas" panose="020B0609020204030204" pitchFamily="49" charset="0"/>
                <a:cs typeface="Consolas" panose="020B0609020204030204" pitchFamily="49" charset="0"/>
              </a:rPr>
              <a:t>="False"</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CompactPaneLength</a:t>
            </a:r>
            <a:r>
              <a:rPr lang="en-US" sz="2400" b="0" dirty="0">
                <a:solidFill>
                  <a:schemeClr val="accent1">
                    <a:lumMod val="75000"/>
                  </a:schemeClr>
                </a:solidFill>
                <a:latin typeface="Consolas" panose="020B0609020204030204" pitchFamily="49" charset="0"/>
                <a:cs typeface="Consolas" panose="020B0609020204030204" pitchFamily="49" charset="0"/>
              </a:rPr>
              <a:t>="150"</a:t>
            </a:r>
          </a:p>
          <a:p>
            <a:r>
              <a:rPr lang="en-US" sz="2400" b="0" dirty="0" smtClean="0">
                <a:solidFill>
                  <a:srgbClr val="A80000"/>
                </a:solidFill>
                <a:latin typeface="Consolas" panose="020B0609020204030204" pitchFamily="49" charset="0"/>
                <a:cs typeface="Consolas" panose="020B0609020204030204" pitchFamily="49" charset="0"/>
              </a:rPr>
              <a:t>	</a:t>
            </a:r>
            <a:r>
              <a:rPr lang="en-US" sz="2400" b="0" dirty="0" err="1" smtClean="0">
                <a:solidFill>
                  <a:srgbClr val="A80000"/>
                </a:solidFill>
                <a:latin typeface="Consolas" panose="020B0609020204030204" pitchFamily="49" charset="0"/>
                <a:cs typeface="Consolas" panose="020B0609020204030204" pitchFamily="49" charset="0"/>
              </a:rPr>
              <a:t>OpenPaneLength</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smtClean="0">
                <a:solidFill>
                  <a:schemeClr val="accent1">
                    <a:lumMod val="75000"/>
                  </a:schemeClr>
                </a:solidFill>
                <a:latin typeface="Consolas" panose="020B0609020204030204" pitchFamily="49" charset="0"/>
                <a:cs typeface="Consolas" panose="020B0609020204030204" pitchFamily="49" charset="0"/>
              </a:rPr>
              <a:t>50</a:t>
            </a:r>
            <a:r>
              <a:rPr lang="en-US" sz="2400" b="0" dirty="0">
                <a:solidFill>
                  <a:schemeClr val="accent1">
                    <a:lumMod val="75000"/>
                  </a:schemeClr>
                </a:solidFill>
                <a:latin typeface="Consolas" panose="020B0609020204030204" pitchFamily="49" charset="0"/>
                <a:cs typeface="Consolas" panose="020B0609020204030204" pitchFamily="49" charset="0"/>
              </a:rPr>
              <a:t>"</a:t>
            </a:r>
          </a:p>
          <a:p>
            <a:r>
              <a:rPr lang="en-US" sz="2400" b="0" dirty="0" smtClean="0">
                <a:solidFill>
                  <a:srgbClr val="A80000"/>
                </a:solidFill>
                <a:latin typeface="Consolas" panose="020B0609020204030204" pitchFamily="49" charset="0"/>
                <a:cs typeface="Consolas" panose="020B0609020204030204" pitchFamily="49" charset="0"/>
              </a:rPr>
              <a:t>	Placement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smtClean="0">
                <a:solidFill>
                  <a:schemeClr val="accent1">
                    <a:lumMod val="75000"/>
                  </a:schemeClr>
                </a:solidFill>
                <a:latin typeface="Consolas" panose="020B0609020204030204" pitchFamily="49" charset="0"/>
                <a:cs typeface="Consolas" panose="020B0609020204030204" pitchFamily="49" charset="0"/>
              </a:rPr>
              <a:t>Right|Left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PaneDisplayMode</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2400" b="0" dirty="0" smtClean="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tx1">
                    <a:lumMod val="60000"/>
                    <a:lumOff val="40000"/>
                  </a:schemeClr>
                </a:solidFill>
                <a:latin typeface="Consolas" panose="020B0609020204030204" pitchFamily="49" charset="0"/>
                <a:cs typeface="Consolas" panose="020B0609020204030204" pitchFamily="49" charset="0"/>
              </a:rPr>
              <a:t>	 &lt;</a:t>
            </a:r>
            <a:r>
              <a:rPr lang="en-US" sz="2400" b="0" dirty="0" err="1" smtClean="0">
                <a:solidFill>
                  <a:schemeClr val="tx1">
                    <a:lumMod val="60000"/>
                    <a:lumOff val="40000"/>
                  </a:schemeClr>
                </a:solidFill>
                <a:latin typeface="Consolas" panose="020B0609020204030204" pitchFamily="49" charset="0"/>
                <a:cs typeface="Consolas" panose="020B0609020204030204" pitchFamily="49" charset="0"/>
              </a:rPr>
              <a:t>SplitView.Content</a:t>
            </a:r>
            <a:r>
              <a:rPr lang="en-US" sz="2400" b="0" dirty="0" smtClean="0">
                <a:solidFill>
                  <a:schemeClr val="tx1">
                    <a:lumMod val="60000"/>
                    <a:lumOff val="40000"/>
                  </a:schemeClr>
                </a:solidFill>
                <a:latin typeface="Consolas" panose="020B0609020204030204" pitchFamily="49" charset="0"/>
                <a:cs typeface="Consolas" panose="020B0609020204030204" pitchFamily="49" charset="0"/>
              </a:rPr>
              <a:t> /&gt;</a:t>
            </a:r>
            <a:endParaRPr lang="en-US" sz="2400" b="0" dirty="0">
              <a:solidFill>
                <a:schemeClr val="tx1">
                  <a:lumMod val="60000"/>
                  <a:lumOff val="40000"/>
                </a:schemeClr>
              </a:solidFill>
              <a:latin typeface="Consolas" panose="020B0609020204030204" pitchFamily="49" charset="0"/>
              <a:cs typeface="Consolas" panose="020B0609020204030204" pitchFamily="49" charset="0"/>
            </a:endParaRPr>
          </a:p>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115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SplitView.PaneDisplayMode</a:t>
            </a:r>
            <a:endParaRPr lang="en-US" dirty="0"/>
          </a:p>
        </p:txBody>
      </p:sp>
      <p:graphicFrame>
        <p:nvGraphicFramePr>
          <p:cNvPr id="6" name="Content Placeholder 3"/>
          <p:cNvGraphicFramePr>
            <a:graphicFrameLocks/>
          </p:cNvGraphicFramePr>
          <p:nvPr>
            <p:extLst/>
          </p:nvPr>
        </p:nvGraphicFramePr>
        <p:xfrm>
          <a:off x="1175657" y="1187450"/>
          <a:ext cx="9071429" cy="5276016"/>
        </p:xfrm>
        <a:graphic>
          <a:graphicData uri="http://schemas.openxmlformats.org/drawingml/2006/table">
            <a:tbl>
              <a:tblPr firstRow="1" bandRow="1">
                <a:tableStyleId>{2D5ABB26-0587-4C30-8999-92F81FD0307C}</a:tableStyleId>
              </a:tblPr>
              <a:tblGrid>
                <a:gridCol w="3236686">
                  <a:extLst>
                    <a:ext uri="{9D8B030D-6E8A-4147-A177-3AD203B41FA5}">
                      <a16:colId xmlns:a16="http://schemas.microsoft.com/office/drawing/2014/main" xmlns="" val="20000"/>
                    </a:ext>
                  </a:extLst>
                </a:gridCol>
                <a:gridCol w="3004457">
                  <a:extLst>
                    <a:ext uri="{9D8B030D-6E8A-4147-A177-3AD203B41FA5}">
                      <a16:colId xmlns:a16="http://schemas.microsoft.com/office/drawing/2014/main" xmlns="" val="20001"/>
                    </a:ext>
                  </a:extLst>
                </a:gridCol>
                <a:gridCol w="2830286">
                  <a:extLst>
                    <a:ext uri="{9D8B030D-6E8A-4147-A177-3AD203B41FA5}">
                      <a16:colId xmlns:a16="http://schemas.microsoft.com/office/drawing/2014/main" xmlns="" val="20002"/>
                    </a:ext>
                  </a:extLst>
                </a:gridCol>
              </a:tblGrid>
              <a:tr h="761743">
                <a:tc>
                  <a:txBody>
                    <a:bodyPr/>
                    <a:lstStyle/>
                    <a:p>
                      <a:pPr algn="l" fontAlgn="base"/>
                      <a:endParaRPr lang="en-US" sz="2400" b="0" i="0" u="sng" cap="none" spc="0" dirty="0">
                        <a:ln>
                          <a:noFill/>
                        </a:ln>
                        <a:solidFill>
                          <a:schemeClr val="tx1"/>
                        </a:solidFill>
                        <a:effectLst/>
                        <a:latin typeface="+mj-lt"/>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extLst>
                  <a:ext uri="{0D108BD9-81ED-4DB2-BD59-A6C34878D82A}">
                    <a16:rowId xmlns:a16="http://schemas.microsoft.com/office/drawing/2014/main" xmlns="" val="10000"/>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rtl="0"/>
                      <a:endParaRPr lang="en-US" b="0" cap="none" spc="0" dirty="0" smtClean="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1"/>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2"/>
                  </a:ext>
                </a:extLst>
              </a:tr>
              <a:tr h="1105644">
                <a:tc>
                  <a:txBody>
                    <a:bodyPr/>
                    <a:lstStyle/>
                    <a:p>
                      <a:pPr algn="r" fontAlgn="base">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3"/>
                  </a:ext>
                </a:extLst>
              </a:tr>
              <a:tr h="1105644">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24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a16="http://schemas.microsoft.com/office/drawing/2014/main" xmlns="" val="10004"/>
                  </a:ext>
                </a:extLst>
              </a:tr>
            </a:tbl>
          </a:graphicData>
        </a:graphic>
      </p:graphicFrame>
      <p:grpSp>
        <p:nvGrpSpPr>
          <p:cNvPr id="33" name="Group 32"/>
          <p:cNvGrpSpPr/>
          <p:nvPr/>
        </p:nvGrpSpPr>
        <p:grpSpPr>
          <a:xfrm>
            <a:off x="4761289" y="2249714"/>
            <a:ext cx="2319217" cy="89536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4" name="Group 33"/>
          <p:cNvGrpSpPr/>
          <p:nvPr/>
        </p:nvGrpSpPr>
        <p:grpSpPr>
          <a:xfrm>
            <a:off x="4761289" y="3287923"/>
            <a:ext cx="2319217" cy="89535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2" name="Group 31"/>
          <p:cNvGrpSpPr/>
          <p:nvPr/>
        </p:nvGrpSpPr>
        <p:grpSpPr>
          <a:xfrm>
            <a:off x="7666611" y="2249714"/>
            <a:ext cx="2319217" cy="89535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5" name="Group 34"/>
          <p:cNvGrpSpPr/>
          <p:nvPr/>
        </p:nvGrpSpPr>
        <p:grpSpPr>
          <a:xfrm>
            <a:off x="7666611" y="3287923"/>
            <a:ext cx="2319217" cy="89535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8" name="Group 37"/>
          <p:cNvGrpSpPr/>
          <p:nvPr/>
        </p:nvGrpSpPr>
        <p:grpSpPr>
          <a:xfrm>
            <a:off x="4761289" y="5353040"/>
            <a:ext cx="2319217" cy="89536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9" name="Group 38"/>
          <p:cNvGrpSpPr/>
          <p:nvPr/>
        </p:nvGrpSpPr>
        <p:grpSpPr>
          <a:xfrm>
            <a:off x="7666611" y="5353040"/>
            <a:ext cx="2319217" cy="89536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7" name="Group 36"/>
          <p:cNvGrpSpPr/>
          <p:nvPr/>
        </p:nvGrpSpPr>
        <p:grpSpPr>
          <a:xfrm>
            <a:off x="4751071" y="4306616"/>
            <a:ext cx="2319217" cy="89536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6" name="Group 35"/>
          <p:cNvGrpSpPr/>
          <p:nvPr/>
        </p:nvGrpSpPr>
        <p:grpSpPr>
          <a:xfrm>
            <a:off x="7656393" y="4306616"/>
            <a:ext cx="2319217" cy="89536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91371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SplitView</a:t>
            </a:r>
            <a:endParaRPr lang="en-US" dirty="0"/>
          </a:p>
        </p:txBody>
      </p:sp>
    </p:spTree>
    <p:extLst>
      <p:ext uri="{BB962C8B-B14F-4D97-AF65-F5344CB8AC3E}">
        <p14:creationId xmlns:p14="http://schemas.microsoft.com/office/powerpoint/2010/main" val="10645887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9440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3491397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1554455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264749555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2684033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t>
            </a:r>
            <a:r>
              <a:rPr lang="en-US" sz="13800" dirty="0" smtClean="0"/>
              <a:t>&amp; </a:t>
            </a:r>
            <a:r>
              <a:rPr lang="en-US" sz="13800" dirty="0" smtClean="0"/>
              <a:t>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Introducción</a:t>
            </a:r>
            <a:r>
              <a:rPr lang="en-US" dirty="0" smtClean="0"/>
              <a:t> de “Template </a:t>
            </a:r>
            <a:r>
              <a:rPr lang="en-US" dirty="0" smtClean="0"/>
              <a:t>10”</a:t>
            </a:r>
            <a:endParaRPr lang="en-US" dirty="0"/>
          </a:p>
        </p:txBody>
      </p:sp>
      <p:sp>
        <p:nvSpPr>
          <p:cNvPr id="5" name="Text Placeholder 4"/>
          <p:cNvSpPr>
            <a:spLocks noGrp="1"/>
          </p:cNvSpPr>
          <p:nvPr>
            <p:ph type="body" sz="quarter" idx="10"/>
          </p:nvPr>
        </p:nvSpPr>
        <p:spPr/>
        <p:txBody>
          <a:bodyPr/>
          <a:lstStyle/>
          <a:p>
            <a:r>
              <a:rPr lang="en-US" dirty="0" smtClean="0"/>
              <a:t>Nueva </a:t>
            </a:r>
            <a:r>
              <a:rPr lang="en-US" dirty="0" err="1" smtClean="0"/>
              <a:t>plantilla</a:t>
            </a:r>
            <a:r>
              <a:rPr lang="en-US" dirty="0" smtClean="0"/>
              <a:t> </a:t>
            </a:r>
            <a:r>
              <a:rPr lang="en-US" dirty="0" err="1" smtClean="0"/>
              <a:t>en</a:t>
            </a:r>
            <a:r>
              <a:rPr lang="en-US" dirty="0" smtClean="0"/>
              <a:t> </a:t>
            </a:r>
            <a:r>
              <a:rPr lang="en-US" dirty="0" err="1" smtClean="0"/>
              <a:t>blanco</a:t>
            </a:r>
            <a:endParaRPr lang="en-US" dirty="0" smtClean="0"/>
          </a:p>
          <a:p>
            <a:pPr lvl="1"/>
            <a:r>
              <a:rPr lang="en-US" dirty="0" err="1" smtClean="0"/>
              <a:t>Incluye</a:t>
            </a:r>
            <a:r>
              <a:rPr lang="en-US" dirty="0" smtClean="0"/>
              <a:t> </a:t>
            </a:r>
            <a:r>
              <a:rPr lang="en-US" dirty="0" err="1" smtClean="0"/>
              <a:t>archivos</a:t>
            </a:r>
            <a:r>
              <a:rPr lang="en-US" dirty="0" smtClean="0"/>
              <a:t> y </a:t>
            </a:r>
            <a:r>
              <a:rPr lang="en-US" dirty="0" err="1" smtClean="0"/>
              <a:t>carpetas</a:t>
            </a:r>
            <a:r>
              <a:rPr lang="en-US" dirty="0" smtClean="0"/>
              <a:t> para </a:t>
            </a:r>
            <a:r>
              <a:rPr lang="en-US" dirty="0" err="1" smtClean="0"/>
              <a:t>guiar</a:t>
            </a:r>
            <a:r>
              <a:rPr lang="en-US" dirty="0" smtClean="0"/>
              <a:t> </a:t>
            </a:r>
            <a:r>
              <a:rPr lang="en-US" dirty="0" err="1" smtClean="0"/>
              <a:t>en</a:t>
            </a:r>
            <a:r>
              <a:rPr lang="en-US" dirty="0" smtClean="0"/>
              <a:t> </a:t>
            </a:r>
            <a:r>
              <a:rPr lang="en-US" dirty="0" err="1" smtClean="0"/>
              <a:t>las</a:t>
            </a:r>
            <a:r>
              <a:rPr lang="en-US" dirty="0" smtClean="0"/>
              <a:t> </a:t>
            </a:r>
            <a:r>
              <a:rPr lang="en-US" dirty="0" err="1" smtClean="0"/>
              <a:t>convenciones</a:t>
            </a:r>
            <a:endParaRPr lang="en-US" dirty="0" smtClean="0"/>
          </a:p>
          <a:p>
            <a:r>
              <a:rPr lang="en-US" dirty="0" smtClean="0"/>
              <a:t>Similar a </a:t>
            </a:r>
            <a:r>
              <a:rPr lang="en-US" dirty="0" smtClean="0"/>
              <a:t>la </a:t>
            </a:r>
            <a:r>
              <a:rPr lang="en-US" dirty="0" err="1" smtClean="0"/>
              <a:t>plantilla</a:t>
            </a:r>
            <a:r>
              <a:rPr lang="en-US" dirty="0" smtClean="0"/>
              <a:t> </a:t>
            </a:r>
            <a:r>
              <a:rPr lang="en-US" dirty="0" smtClean="0"/>
              <a:t>MVC</a:t>
            </a:r>
            <a:endParaRPr lang="en-US" dirty="0" smtClean="0"/>
          </a:p>
          <a:p>
            <a:pPr lvl="1"/>
            <a:r>
              <a:rPr lang="en-US" dirty="0" smtClean="0"/>
              <a:t>Add-on para resolver </a:t>
            </a:r>
            <a:r>
              <a:rPr lang="en-US" dirty="0" err="1" smtClean="0"/>
              <a:t>problemas</a:t>
            </a:r>
            <a:r>
              <a:rPr lang="en-US" dirty="0" smtClean="0"/>
              <a:t> </a:t>
            </a:r>
            <a:r>
              <a:rPr lang="en-US" dirty="0" err="1" smtClean="0"/>
              <a:t>habituales</a:t>
            </a:r>
            <a:endParaRPr lang="en-US" dirty="0" smtClean="0"/>
          </a:p>
          <a:p>
            <a:r>
              <a:rPr lang="en-US" dirty="0" err="1" smtClean="0"/>
              <a:t>Resuelve</a:t>
            </a:r>
            <a:r>
              <a:rPr lang="en-US" dirty="0" smtClean="0"/>
              <a:t> el 90% de </a:t>
            </a:r>
            <a:r>
              <a:rPr lang="en-US" dirty="0" err="1" smtClean="0"/>
              <a:t>casos</a:t>
            </a:r>
            <a:endParaRPr lang="en-US" dirty="0" smtClean="0"/>
          </a:p>
          <a:p>
            <a:pPr lvl="1"/>
            <a:r>
              <a:rPr lang="en-US" dirty="0" smtClean="0"/>
              <a:t>El </a:t>
            </a:r>
            <a:r>
              <a:rPr lang="en-US" dirty="0" err="1" smtClean="0"/>
              <a:t>código</a:t>
            </a:r>
            <a:r>
              <a:rPr lang="en-US" dirty="0" smtClean="0"/>
              <a:t> </a:t>
            </a:r>
            <a:r>
              <a:rPr lang="en-US" dirty="0" err="1" smtClean="0"/>
              <a:t>resuelve</a:t>
            </a:r>
            <a:r>
              <a:rPr lang="en-US" dirty="0" smtClean="0"/>
              <a:t> el 90&amp; de </a:t>
            </a:r>
            <a:r>
              <a:rPr lang="en-US" dirty="0" err="1" smtClean="0"/>
              <a:t>usos</a:t>
            </a:r>
            <a:r>
              <a:rPr lang="en-US" dirty="0" smtClean="0"/>
              <a:t> de </a:t>
            </a:r>
            <a:r>
              <a:rPr lang="en-US" dirty="0" err="1" smtClean="0"/>
              <a:t>caso</a:t>
            </a:r>
            <a:endParaRPr lang="en-US" dirty="0" smtClean="0"/>
          </a:p>
          <a:p>
            <a:r>
              <a:rPr lang="en-US" dirty="0" smtClean="0"/>
              <a:t>Windows </a:t>
            </a:r>
            <a:r>
              <a:rPr lang="en-US" dirty="0" smtClean="0"/>
              <a:t>10</a:t>
            </a:r>
          </a:p>
          <a:p>
            <a:pPr lvl="1"/>
            <a:r>
              <a:rPr lang="en-US" dirty="0" smtClean="0"/>
              <a:t>La </a:t>
            </a:r>
            <a:r>
              <a:rPr lang="en-US" dirty="0" err="1" smtClean="0"/>
              <a:t>plantilla</a:t>
            </a:r>
            <a:r>
              <a:rPr lang="en-US" dirty="0" smtClean="0"/>
              <a:t> </a:t>
            </a:r>
            <a:r>
              <a:rPr lang="en-US" dirty="0" err="1" smtClean="0"/>
              <a:t>esta</a:t>
            </a:r>
            <a:r>
              <a:rPr lang="en-US" dirty="0" smtClean="0"/>
              <a:t> </a:t>
            </a:r>
            <a:r>
              <a:rPr lang="en-US" dirty="0" err="1" smtClean="0"/>
              <a:t>disponible</a:t>
            </a:r>
            <a:r>
              <a:rPr lang="en-US" dirty="0" smtClean="0"/>
              <a:t> </a:t>
            </a:r>
            <a:r>
              <a:rPr lang="en-US" dirty="0" err="1" smtClean="0"/>
              <a:t>en</a:t>
            </a:r>
            <a:r>
              <a:rPr lang="en-US" dirty="0" smtClean="0"/>
              <a:t> GitHub y </a:t>
            </a:r>
            <a:r>
              <a:rPr lang="en-US" dirty="0" err="1" smtClean="0"/>
              <a:t>aun</a:t>
            </a:r>
            <a:r>
              <a:rPr lang="en-US" dirty="0" smtClean="0"/>
              <a:t> </a:t>
            </a:r>
            <a:r>
              <a:rPr lang="en-US" dirty="0" err="1" smtClean="0"/>
              <a:t>en</a:t>
            </a:r>
            <a:r>
              <a:rPr lang="en-US" dirty="0" smtClean="0"/>
              <a:t> </a:t>
            </a:r>
            <a:r>
              <a:rPr lang="en-US" dirty="0" err="1" smtClean="0"/>
              <a:t>desarrollo</a:t>
            </a:r>
            <a:endParaRPr lang="en-US" dirty="0" smtClean="0"/>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Contribuye</a:t>
            </a:r>
            <a:r>
              <a:rPr lang="en-US" dirty="0" smtClean="0"/>
              <a:t> la Template10</a:t>
            </a:r>
            <a:r>
              <a:rPr lang="en-US" dirty="0" smtClean="0"/>
              <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107635"/>
            <a:ext cx="11685588" cy="5653087"/>
          </a:xfrm>
        </p:spPr>
        <p:txBody>
          <a:bodyPr/>
          <a:lstStyle/>
          <a:p>
            <a:r>
              <a:rPr lang="en-US" sz="2800" dirty="0" smtClean="0"/>
              <a:t>El fin del </a:t>
            </a:r>
            <a:r>
              <a:rPr lang="en-US" sz="2800" dirty="0" err="1" smtClean="0"/>
              <a:t>viaje</a:t>
            </a:r>
            <a:r>
              <a:rPr lang="en-US" sz="2800" dirty="0" smtClean="0"/>
              <a:t> de la </a:t>
            </a:r>
            <a:r>
              <a:rPr lang="en-US" sz="2800" dirty="0" err="1" smtClean="0"/>
              <a:t>convergencia</a:t>
            </a:r>
            <a:endParaRPr lang="en-US" sz="2800" dirty="0" smtClean="0"/>
          </a:p>
          <a:p>
            <a:pPr marL="234950" lvl="1" indent="0">
              <a:buNone/>
            </a:pPr>
            <a:r>
              <a:rPr lang="en-US" sz="1800" dirty="0" smtClean="0"/>
              <a:t>Un </a:t>
            </a:r>
            <a:r>
              <a:rPr lang="en-US" sz="1800" dirty="0" err="1" smtClean="0"/>
              <a:t>paquete</a:t>
            </a:r>
            <a:r>
              <a:rPr lang="en-US" sz="1800" dirty="0" smtClean="0"/>
              <a:t>, </a:t>
            </a:r>
            <a:r>
              <a:rPr lang="en-US" sz="1800" dirty="0" err="1" smtClean="0"/>
              <a:t>una</a:t>
            </a:r>
            <a:r>
              <a:rPr lang="en-US" sz="1800" dirty="0" smtClean="0"/>
              <a:t> Store, etc.</a:t>
            </a:r>
          </a:p>
          <a:p>
            <a:pPr indent="-222250"/>
            <a:r>
              <a:rPr lang="en-US" sz="2800" dirty="0" err="1" smtClean="0"/>
              <a:t>Mejoras</a:t>
            </a:r>
            <a:r>
              <a:rPr lang="en-US" sz="2800" dirty="0" smtClean="0"/>
              <a:t> </a:t>
            </a:r>
            <a:r>
              <a:rPr lang="en-US" sz="2800" dirty="0" err="1" smtClean="0"/>
              <a:t>en</a:t>
            </a:r>
            <a:r>
              <a:rPr lang="en-US" sz="2800" dirty="0" smtClean="0"/>
              <a:t> </a:t>
            </a:r>
            <a:r>
              <a:rPr lang="en-US" sz="2800" dirty="0" err="1" smtClean="0"/>
              <a:t>estados</a:t>
            </a:r>
            <a:r>
              <a:rPr lang="en-US" sz="2800" dirty="0" smtClean="0"/>
              <a:t> </a:t>
            </a:r>
            <a:r>
              <a:rPr lang="en-US" sz="2800" dirty="0" err="1" smtClean="0"/>
              <a:t>visuales</a:t>
            </a:r>
            <a:endParaRPr lang="en-US" sz="2800" dirty="0"/>
          </a:p>
          <a:p>
            <a:pPr marL="234950" lvl="1" indent="0">
              <a:buNone/>
            </a:pPr>
            <a:r>
              <a:rPr lang="en-US" sz="1800" dirty="0" err="1" smtClean="0"/>
              <a:t>Propiedades</a:t>
            </a:r>
            <a:r>
              <a:rPr lang="en-US" sz="1800" dirty="0" smtClean="0"/>
              <a:t> simples y Triggers </a:t>
            </a:r>
            <a:r>
              <a:rPr lang="en-US" sz="1800" dirty="0" err="1" smtClean="0"/>
              <a:t>disponibles</a:t>
            </a:r>
            <a:endParaRPr lang="en-US" sz="1800" dirty="0"/>
          </a:p>
          <a:p>
            <a:pPr indent="-222250"/>
            <a:r>
              <a:rPr lang="en-US" sz="2800" dirty="0" smtClean="0"/>
              <a:t>Vistas </a:t>
            </a:r>
            <a:r>
              <a:rPr lang="en-US" sz="2800" dirty="0" err="1" smtClean="0"/>
              <a:t>por</a:t>
            </a:r>
            <a:r>
              <a:rPr lang="en-US" sz="2800" dirty="0" smtClean="0"/>
              <a:t> </a:t>
            </a:r>
            <a:r>
              <a:rPr lang="en-US" sz="2800" dirty="0" err="1" smtClean="0"/>
              <a:t>familia</a:t>
            </a:r>
            <a:r>
              <a:rPr lang="en-US" sz="2800" dirty="0" smtClean="0"/>
              <a:t> de </a:t>
            </a:r>
            <a:r>
              <a:rPr lang="en-US" sz="2800" dirty="0" err="1" smtClean="0"/>
              <a:t>dispositivo</a:t>
            </a:r>
            <a:endParaRPr lang="en-US" sz="2800" dirty="0"/>
          </a:p>
          <a:p>
            <a:pPr marL="234950" lvl="1" indent="0">
              <a:buNone/>
            </a:pPr>
            <a:r>
              <a:rPr lang="en-US" sz="1800" dirty="0" err="1" smtClean="0"/>
              <a:t>Cuando</a:t>
            </a:r>
            <a:r>
              <a:rPr lang="en-US" sz="1800" dirty="0" smtClean="0"/>
              <a:t> la </a:t>
            </a:r>
            <a:r>
              <a:rPr lang="en-US" sz="1800" dirty="0" err="1" smtClean="0"/>
              <a:t>complejidad</a:t>
            </a:r>
            <a:r>
              <a:rPr lang="en-US" sz="1800" dirty="0" smtClean="0"/>
              <a:t> de </a:t>
            </a:r>
            <a:r>
              <a:rPr lang="en-US" sz="1800" dirty="0" err="1" smtClean="0"/>
              <a:t>adaptar</a:t>
            </a:r>
            <a:r>
              <a:rPr lang="en-US" sz="1800" dirty="0" smtClean="0"/>
              <a:t> layout a multiples </a:t>
            </a:r>
            <a:r>
              <a:rPr lang="en-US" sz="1800" dirty="0" err="1" smtClean="0"/>
              <a:t>familias</a:t>
            </a:r>
            <a:r>
              <a:rPr lang="en-US" sz="1800" dirty="0" smtClean="0"/>
              <a:t> de </a:t>
            </a:r>
            <a:r>
              <a:rPr lang="en-US" sz="1800" dirty="0" err="1" smtClean="0"/>
              <a:t>dispositivos</a:t>
            </a:r>
            <a:r>
              <a:rPr lang="en-US" sz="1800" dirty="0" smtClean="0"/>
              <a:t> </a:t>
            </a:r>
            <a:r>
              <a:rPr lang="en-US" sz="1800" dirty="0" err="1" smtClean="0"/>
              <a:t>es</a:t>
            </a:r>
            <a:r>
              <a:rPr lang="en-US" sz="1800" dirty="0" smtClean="0"/>
              <a:t> </a:t>
            </a:r>
            <a:r>
              <a:rPr lang="en-US" sz="1800" dirty="0" err="1" smtClean="0"/>
              <a:t>elevada</a:t>
            </a:r>
            <a:r>
              <a:rPr lang="en-US" sz="1800" dirty="0" smtClean="0"/>
              <a:t>, </a:t>
            </a:r>
            <a:r>
              <a:rPr lang="en-US" sz="1800" dirty="0" err="1" smtClean="0"/>
              <a:t>podemos</a:t>
            </a:r>
            <a:r>
              <a:rPr lang="en-US" sz="1800" dirty="0" smtClean="0"/>
              <a:t> </a:t>
            </a:r>
            <a:r>
              <a:rPr lang="en-US" sz="1800" dirty="0" err="1" smtClean="0"/>
              <a:t>crear</a:t>
            </a:r>
            <a:r>
              <a:rPr lang="en-US" sz="1800" dirty="0" smtClean="0"/>
              <a:t> vistas </a:t>
            </a:r>
            <a:r>
              <a:rPr lang="en-US" sz="1800" dirty="0" err="1" smtClean="0"/>
              <a:t>específicas</a:t>
            </a:r>
            <a:r>
              <a:rPr lang="en-US" sz="1800" dirty="0" smtClean="0"/>
              <a:t> </a:t>
            </a:r>
            <a:r>
              <a:rPr lang="en-US" sz="1800" dirty="0" err="1" smtClean="0"/>
              <a:t>por</a:t>
            </a:r>
            <a:r>
              <a:rPr lang="en-US" sz="1800" dirty="0" smtClean="0"/>
              <a:t> </a:t>
            </a:r>
            <a:r>
              <a:rPr lang="en-US" sz="1800" dirty="0" err="1" smtClean="0"/>
              <a:t>familia</a:t>
            </a:r>
            <a:r>
              <a:rPr lang="en-US" sz="1800" dirty="0" smtClean="0"/>
              <a:t> de </a:t>
            </a:r>
            <a:r>
              <a:rPr lang="en-US" sz="1800" dirty="0" err="1" smtClean="0"/>
              <a:t>dispositivo</a:t>
            </a:r>
            <a:r>
              <a:rPr lang="en-US" sz="1800" dirty="0" smtClean="0"/>
              <a:t>.</a:t>
            </a:r>
            <a:endParaRPr lang="en-US" sz="1800" dirty="0"/>
          </a:p>
          <a:p>
            <a:pPr indent="-222250"/>
            <a:r>
              <a:rPr lang="en-US" sz="2800" dirty="0" err="1" smtClean="0"/>
              <a:t>RelativePanel</a:t>
            </a:r>
            <a:endParaRPr lang="en-US" sz="2800" dirty="0"/>
          </a:p>
          <a:p>
            <a:pPr marL="234950" lvl="1" indent="0">
              <a:buNone/>
            </a:pPr>
            <a:r>
              <a:rPr lang="en-US" sz="1800" dirty="0" smtClean="0"/>
              <a:t>Nuevo Panel </a:t>
            </a:r>
            <a:r>
              <a:rPr lang="en-US" sz="1800" dirty="0" err="1" smtClean="0"/>
              <a:t>que</a:t>
            </a:r>
            <a:r>
              <a:rPr lang="en-US" sz="1800" dirty="0" smtClean="0"/>
              <a:t> </a:t>
            </a:r>
            <a:r>
              <a:rPr lang="en-US" sz="1800" dirty="0" err="1" smtClean="0"/>
              <a:t>permite</a:t>
            </a:r>
            <a:r>
              <a:rPr lang="en-US" sz="1800" dirty="0" smtClean="0"/>
              <a:t> </a:t>
            </a:r>
            <a:r>
              <a:rPr lang="en-US" sz="1800" dirty="0" err="1" smtClean="0"/>
              <a:t>posicionar</a:t>
            </a:r>
            <a:r>
              <a:rPr lang="en-US" sz="1800" dirty="0" smtClean="0"/>
              <a:t> </a:t>
            </a:r>
            <a:r>
              <a:rPr lang="en-US" sz="1800" dirty="0" err="1" smtClean="0"/>
              <a:t>elementos</a:t>
            </a:r>
            <a:r>
              <a:rPr lang="en-US" sz="1800" dirty="0" smtClean="0"/>
              <a:t> con </a:t>
            </a:r>
            <a:r>
              <a:rPr lang="en-US" sz="1800" dirty="0" err="1" smtClean="0"/>
              <a:t>relaciones</a:t>
            </a:r>
            <a:r>
              <a:rPr lang="en-US" sz="1800" dirty="0" smtClean="0"/>
              <a:t> entre </a:t>
            </a:r>
            <a:r>
              <a:rPr lang="en-US" sz="1800" dirty="0" err="1" smtClean="0"/>
              <a:t>ellos</a:t>
            </a:r>
            <a:r>
              <a:rPr lang="en-US" sz="1800" dirty="0" smtClean="0"/>
              <a:t>. </a:t>
            </a:r>
            <a:endParaRPr lang="en-US" sz="1800" dirty="0"/>
          </a:p>
          <a:p>
            <a:pPr indent="-222250"/>
            <a:r>
              <a:rPr lang="en-US" sz="2800" dirty="0" err="1" smtClean="0">
                <a:solidFill>
                  <a:srgbClr val="149814"/>
                </a:solidFill>
              </a:rPr>
              <a:t>Visita</a:t>
            </a:r>
            <a:r>
              <a:rPr lang="en-US" sz="2800" dirty="0" smtClean="0">
                <a:solidFill>
                  <a:srgbClr val="149814"/>
                </a:solidFill>
              </a:rPr>
              <a:t> la web del </a:t>
            </a:r>
            <a:r>
              <a:rPr lang="en-US" sz="2800" dirty="0" err="1" smtClean="0">
                <a:solidFill>
                  <a:srgbClr val="149814"/>
                </a:solidFill>
              </a:rPr>
              <a:t>programa</a:t>
            </a:r>
            <a:r>
              <a:rPr lang="en-US" sz="2800" dirty="0" smtClean="0">
                <a:solidFill>
                  <a:srgbClr val="149814"/>
                </a:solidFill>
              </a:rPr>
              <a:t> de MVPs para </a:t>
            </a:r>
            <a:r>
              <a:rPr lang="en-US" sz="2800" dirty="0" err="1" smtClean="0">
                <a:solidFill>
                  <a:srgbClr val="149814"/>
                </a:solidFill>
              </a:rPr>
              <a:t>acceder</a:t>
            </a:r>
            <a:r>
              <a:rPr lang="en-US" sz="2800" dirty="0" smtClean="0">
                <a:solidFill>
                  <a:srgbClr val="149814"/>
                </a:solidFill>
              </a:rPr>
              <a:t> a </a:t>
            </a:r>
            <a:r>
              <a:rPr lang="en-US" sz="2800" dirty="0" err="1" smtClean="0">
                <a:solidFill>
                  <a:srgbClr val="149814"/>
                </a:solidFill>
              </a:rPr>
              <a:t>las</a:t>
            </a:r>
            <a:r>
              <a:rPr lang="en-US" sz="2800" dirty="0" smtClean="0">
                <a:solidFill>
                  <a:srgbClr val="149814"/>
                </a:solidFill>
              </a:rPr>
              <a:t> </a:t>
            </a:r>
            <a:r>
              <a:rPr lang="en-US" sz="2800" dirty="0" err="1" smtClean="0">
                <a:solidFill>
                  <a:srgbClr val="149814"/>
                </a:solidFill>
              </a:rPr>
              <a:t>grabaciones</a:t>
            </a:r>
            <a:r>
              <a:rPr lang="en-US" sz="2800" dirty="0" smtClean="0">
                <a:solidFill>
                  <a:srgbClr val="149814"/>
                </a:solidFill>
              </a:rPr>
              <a:t>!</a:t>
            </a:r>
            <a:endParaRPr lang="en-US" sz="2800" dirty="0">
              <a:solidFill>
                <a:srgbClr val="149814"/>
              </a:solidFill>
            </a:endParaRPr>
          </a:p>
          <a:p>
            <a:pPr marL="234950" lvl="1" indent="0">
              <a:buNone/>
            </a:pPr>
            <a:r>
              <a:rPr lang="en-US" sz="1800" dirty="0" smtClean="0">
                <a:hlinkClick r:id="rId2"/>
              </a:rPr>
              <a:t>http://aka.ms/Win10MVP</a:t>
            </a:r>
            <a:r>
              <a:rPr lang="en-US" sz="1800" dirty="0" smtClean="0"/>
              <a:t> </a:t>
            </a:r>
            <a:endParaRPr lang="en-US" sz="1800" dirty="0"/>
          </a:p>
          <a:p>
            <a:pPr marL="234950" lvl="1" indent="0">
              <a:buNone/>
            </a:pPr>
            <a:endParaRPr lang="en-US" sz="1400" dirty="0"/>
          </a:p>
          <a:p>
            <a:pPr marL="234950" lvl="1" indent="0">
              <a:buNone/>
            </a:pPr>
            <a:endParaRPr lang="en-US" sz="2000"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9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2588947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3907388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478499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822262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2120</TotalTime>
  <Words>1288</Words>
  <Application>Microsoft Office PowerPoint</Application>
  <PresentationFormat>Panorámica</PresentationFormat>
  <Paragraphs>360</Paragraphs>
  <Slides>56</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56</vt:i4>
      </vt:variant>
    </vt:vector>
  </HeadingPairs>
  <TitlesOfParts>
    <vt:vector size="65" baseType="lpstr">
      <vt:lpstr>Arial</vt:lpstr>
      <vt:lpstr>Calibri</vt:lpstr>
      <vt:lpstr>Consolas</vt:lpstr>
      <vt:lpstr>ＭＳ Ｐゴシック</vt:lpstr>
      <vt:lpstr>Segoe Pro Semibold</vt:lpstr>
      <vt:lpstr>Segoe UI</vt:lpstr>
      <vt:lpstr>Segoe UI Light</vt:lpstr>
      <vt:lpstr>Segoe UI Semibold</vt:lpstr>
      <vt:lpstr>PPT%20Theme</vt:lpstr>
      <vt:lpstr>Windows 10 Developer Readiness – Spain - Powered by MVPs</vt:lpstr>
      <vt:lpstr>Interfaces adaptativas en Windows 10 </vt:lpstr>
      <vt:lpstr>Javier Suárez Ruiz</vt:lpstr>
      <vt:lpstr>Presentación de PowerPoint</vt:lpstr>
      <vt:lpstr>Comenzamos!</vt:lpstr>
      <vt:lpstr>El viaje de la convergencia</vt:lpstr>
      <vt:lpstr>Universal Windows Platform</vt:lpstr>
      <vt:lpstr>La historia de las Apps Windows adaptativas</vt:lpstr>
      <vt:lpstr>Opciones de diseño para adaptar la interfaz</vt:lpstr>
      <vt:lpstr>Presentación de PowerPoint</vt:lpstr>
      <vt:lpstr>Presentación de PowerPoint</vt:lpstr>
      <vt:lpstr>Los usuarios adoran las Apps que son geniales en cada uno de sus dispositivos</vt:lpstr>
      <vt:lpstr>¿Qué tenemos “gratis”?</vt:lpstr>
      <vt:lpstr>Presentación de PowerPoint</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SplitView</vt:lpstr>
      <vt:lpstr>SplitView.PaneDisplayMode</vt:lpstr>
      <vt:lpstr>SplitView</vt:lpstr>
      <vt:lpstr>¿Qué pasa si…?</vt:lpstr>
      <vt:lpstr>Vistas por familia de dispositivo</vt:lpstr>
      <vt:lpstr>Adapta la experiencia de usuario</vt:lpstr>
      <vt:lpstr>Adapta tu vista</vt:lpstr>
      <vt:lpstr>Vistas por familia de dispositivo</vt:lpstr>
      <vt:lpstr>P &amp; R</vt:lpstr>
      <vt:lpstr>Introducción de “Template 10”</vt:lpstr>
      <vt:lpstr>Contribuye la Template10 http://aka.ms/template10</vt:lpstr>
      <vt:lpstr>Presentación de PowerPoint</vt:lpstr>
      <vt:lpstr>Presentación de PowerPoint</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9</cp:revision>
  <dcterms:created xsi:type="dcterms:W3CDTF">2015-04-22T15:30:39Z</dcterms:created>
  <dcterms:modified xsi:type="dcterms:W3CDTF">2015-06-05T17:11:33Z</dcterms:modified>
  <cp:category>Windows10</cp:category>
</cp:coreProperties>
</file>